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F2E-0BD6-4A2B-A80A-65EA0FDDA77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575D-108B-4D99-8D40-BAF2EEAF1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7F72623-1EA9-4C91-B857-81DDF5392577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F203-521B-4AED-A3E5-8F773697954F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221" y="691952"/>
            <a:ext cx="8572251" cy="331311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755576" y="1048099"/>
            <a:ext cx="73358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日本糖尿病教育・看護学会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ＣＯＩ開示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76" name="テキスト ボックス 5"/>
          <p:cNvSpPr txBox="1">
            <a:spLocks noChangeArrowheads="1"/>
          </p:cNvSpPr>
          <p:nvPr/>
        </p:nvSpPr>
        <p:spPr bwMode="auto">
          <a:xfrm>
            <a:off x="579438" y="3092450"/>
            <a:ext cx="824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発表者名：◎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研究代表者，共同研究者Ａ</a:t>
            </a:r>
            <a:r>
              <a:rPr lang="ja-JP" altLang="ja-JP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共同研究者Ｂ</a:t>
            </a:r>
            <a:r>
              <a:rPr lang="ja-JP" altLang="en-US" sz="18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（全員の氏名）</a:t>
            </a:r>
          </a:p>
        </p:txBody>
      </p:sp>
      <p:sp>
        <p:nvSpPr>
          <p:cNvPr id="3077" name="テキスト ボックス 8"/>
          <p:cNvSpPr txBox="1">
            <a:spLocks noChangeArrowheads="1"/>
          </p:cNvSpPr>
          <p:nvPr/>
        </p:nvSpPr>
        <p:spPr bwMode="auto">
          <a:xfrm>
            <a:off x="179512" y="4154304"/>
            <a:ext cx="87882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演題発表に関連し、申告すべき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COI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状態は、以下のとおりです。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役員・顧問職：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X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株：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Y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講演料：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Z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原稿料：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・・・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79" y="815223"/>
            <a:ext cx="10302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図 2" descr="ロゴ&#10;&#10;自動的に生成された説明">
            <a:extLst>
              <a:ext uri="{FF2B5EF4-FFF2-40B4-BE49-F238E27FC236}">
                <a16:creationId xmlns:a16="http://schemas.microsoft.com/office/drawing/2014/main" id="{75E56CD9-0B0E-213B-B4A5-3054F3CFDC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03" y="778966"/>
            <a:ext cx="1132053" cy="111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5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B0FED2-81E2-4187-9CCA-3E6F90C75AE4}"/>
              </a:ext>
            </a:extLst>
          </p:cNvPr>
          <p:cNvSpPr/>
          <p:nvPr/>
        </p:nvSpPr>
        <p:spPr>
          <a:xfrm>
            <a:off x="359532" y="260648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＜記載上の注意＞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発表者名は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状態がない人も含めて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発表者全員の氏名を記載</a:t>
            </a: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申告書が「有」に該当する項目はすべて記載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（「無」の項目は記載不要）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・企業・団体名を記入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・金額の記載は不要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・該当する発表者名の記載は不要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・演題に関連するものを全員分まとめて記載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申告書が「有」に該当する事項とは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役員・顧問職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株　利益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万円以上／全株式の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特許権使用料など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講演料など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原稿料など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研究費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公的な競争的資金は除く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奨学寄付金　（奨励寄付金）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寄附講座への所属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その他報酬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</p:txBody>
      </p:sp>
    </p:spTree>
    <p:extLst>
      <p:ext uri="{BB962C8B-B14F-4D97-AF65-F5344CB8AC3E}">
        <p14:creationId xmlns:p14="http://schemas.microsoft.com/office/powerpoint/2010/main" val="289334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240</Words>
  <Application>Microsoft Office PowerPoint</Application>
  <PresentationFormat>画面に合わせる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高木優実</cp:lastModifiedBy>
  <cp:revision>15</cp:revision>
  <dcterms:created xsi:type="dcterms:W3CDTF">2019-07-08T01:47:16Z</dcterms:created>
  <dcterms:modified xsi:type="dcterms:W3CDTF">2024-08-21T00:57:13Z</dcterms:modified>
</cp:coreProperties>
</file>