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8BF2E-0BD6-4A2B-A80A-65EA0FDDA77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1575D-108B-4D99-8D40-BAF2EEAF1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74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1843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B7F72623-1EA9-4C91-B857-81DDF5392577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85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9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40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64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15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37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25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71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85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69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75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95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8221" y="691952"/>
            <a:ext cx="8572251" cy="3313112"/>
          </a:xfrm>
          <a:prstGeom prst="rect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5" name="テキスト ボックス 4"/>
          <p:cNvSpPr txBox="1">
            <a:spLocks noChangeArrowheads="1"/>
          </p:cNvSpPr>
          <p:nvPr/>
        </p:nvSpPr>
        <p:spPr bwMode="auto">
          <a:xfrm>
            <a:off x="820985" y="1008917"/>
            <a:ext cx="73358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メイリオ" pitchFamily="50" charset="-128"/>
                <a:ea typeface="メイリオ" pitchFamily="50" charset="-128"/>
              </a:rPr>
              <a:t>日本糖尿病教育・看護学会</a:t>
            </a:r>
            <a:endParaRPr lang="en-US" altLang="ja-JP" sz="3600" b="1" dirty="0">
              <a:latin typeface="メイリオ" pitchFamily="50" charset="-128"/>
              <a:ea typeface="メイリオ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メイリオ" pitchFamily="50" charset="-128"/>
                <a:ea typeface="メイリオ" pitchFamily="50" charset="-128"/>
              </a:rPr>
              <a:t>ＣＯＩ開示</a:t>
            </a:r>
            <a:endParaRPr lang="en-US" altLang="ja-JP" sz="36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076" name="テキスト ボックス 5"/>
          <p:cNvSpPr txBox="1">
            <a:spLocks noChangeArrowheads="1"/>
          </p:cNvSpPr>
          <p:nvPr/>
        </p:nvSpPr>
        <p:spPr bwMode="auto">
          <a:xfrm>
            <a:off x="579438" y="3092450"/>
            <a:ext cx="8240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ja-JP" altLang="en-US" sz="20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発表者名：◎</a:t>
            </a:r>
            <a:r>
              <a:rPr lang="ja-JP" altLang="en-US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研究代表者，共同研究者Ａ</a:t>
            </a:r>
            <a:r>
              <a:rPr lang="ja-JP" altLang="ja-JP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，</a:t>
            </a:r>
            <a:r>
              <a:rPr lang="ja-JP" altLang="en-US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共同研究者Ｂ</a:t>
            </a:r>
            <a:r>
              <a:rPr lang="ja-JP" altLang="en-US" sz="18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（全員の氏名）</a:t>
            </a:r>
          </a:p>
        </p:txBody>
      </p:sp>
      <p:sp>
        <p:nvSpPr>
          <p:cNvPr id="3077" name="テキスト ボックス 8"/>
          <p:cNvSpPr txBox="1">
            <a:spLocks noChangeArrowheads="1"/>
          </p:cNvSpPr>
          <p:nvPr/>
        </p:nvSpPr>
        <p:spPr bwMode="auto">
          <a:xfrm>
            <a:off x="1044575" y="4387850"/>
            <a:ext cx="71612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itchFamily="50" charset="-128"/>
                <a:ea typeface="メイリオ" pitchFamily="50" charset="-128"/>
              </a:rPr>
              <a:t>演題発表に関連し、申告すべき</a:t>
            </a:r>
            <a:r>
              <a:rPr lang="en-US" altLang="ja-JP" sz="2800" dirty="0">
                <a:latin typeface="メイリオ" pitchFamily="50" charset="-128"/>
                <a:ea typeface="メイリオ" pitchFamily="50" charset="-128"/>
              </a:rPr>
              <a:t>COI</a:t>
            </a:r>
            <a:r>
              <a:rPr lang="ja-JP" altLang="en-US" sz="2800" dirty="0">
                <a:latin typeface="メイリオ" pitchFamily="50" charset="-128"/>
                <a:ea typeface="メイリオ" pitchFamily="50" charset="-128"/>
              </a:rPr>
              <a:t>状態はありません。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92D29700-9B9A-0003-ECB9-61D91391A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679" y="815223"/>
            <a:ext cx="1030287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図 2" descr="ロゴ&#10;&#10;自動的に生成された説明">
            <a:extLst>
              <a:ext uri="{FF2B5EF4-FFF2-40B4-BE49-F238E27FC236}">
                <a16:creationId xmlns:a16="http://schemas.microsoft.com/office/drawing/2014/main" id="{79875716-AB40-1FAB-7F0D-C8A210B10C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03" y="778966"/>
            <a:ext cx="1132053" cy="111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479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41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高木優実</cp:lastModifiedBy>
  <cp:revision>8</cp:revision>
  <dcterms:created xsi:type="dcterms:W3CDTF">2019-07-08T01:47:16Z</dcterms:created>
  <dcterms:modified xsi:type="dcterms:W3CDTF">2024-08-21T01:20:07Z</dcterms:modified>
</cp:coreProperties>
</file>